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28" r:id="rId2"/>
  </p:sldMasterIdLst>
  <p:notesMasterIdLst>
    <p:notesMasterId r:id="rId47"/>
  </p:notesMasterIdLst>
  <p:handoutMasterIdLst>
    <p:handoutMasterId r:id="rId48"/>
  </p:handoutMasterIdLst>
  <p:sldIdLst>
    <p:sldId id="269" r:id="rId3"/>
    <p:sldId id="304" r:id="rId4"/>
    <p:sldId id="326" r:id="rId5"/>
    <p:sldId id="321" r:id="rId6"/>
    <p:sldId id="328" r:id="rId7"/>
    <p:sldId id="307" r:id="rId8"/>
    <p:sldId id="309" r:id="rId9"/>
    <p:sldId id="310" r:id="rId10"/>
    <p:sldId id="311" r:id="rId11"/>
    <p:sldId id="312" r:id="rId12"/>
    <p:sldId id="334" r:id="rId13"/>
    <p:sldId id="335" r:id="rId14"/>
    <p:sldId id="329" r:id="rId15"/>
    <p:sldId id="332" r:id="rId16"/>
    <p:sldId id="333" r:id="rId17"/>
    <p:sldId id="315" r:id="rId18"/>
    <p:sldId id="336" r:id="rId19"/>
    <p:sldId id="337" r:id="rId20"/>
    <p:sldId id="316" r:id="rId21"/>
    <p:sldId id="340" r:id="rId22"/>
    <p:sldId id="341" r:id="rId23"/>
    <p:sldId id="330" r:id="rId24"/>
    <p:sldId id="296" r:id="rId25"/>
    <p:sldId id="324" r:id="rId26"/>
    <p:sldId id="325" r:id="rId27"/>
    <p:sldId id="323" r:id="rId28"/>
    <p:sldId id="299" r:id="rId29"/>
    <p:sldId id="297" r:id="rId30"/>
    <p:sldId id="300" r:id="rId31"/>
    <p:sldId id="338" r:id="rId32"/>
    <p:sldId id="339" r:id="rId33"/>
    <p:sldId id="317" r:id="rId34"/>
    <p:sldId id="331" r:id="rId35"/>
    <p:sldId id="347" r:id="rId36"/>
    <p:sldId id="348" r:id="rId37"/>
    <p:sldId id="320" r:id="rId38"/>
    <p:sldId id="342" r:id="rId39"/>
    <p:sldId id="343" r:id="rId40"/>
    <p:sldId id="344" r:id="rId41"/>
    <p:sldId id="345" r:id="rId42"/>
    <p:sldId id="346" r:id="rId43"/>
    <p:sldId id="327" r:id="rId44"/>
    <p:sldId id="313" r:id="rId45"/>
    <p:sldId id="319" r:id="rId46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4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A05"/>
    <a:srgbClr val="FFB84F"/>
    <a:srgbClr val="E2AC00"/>
    <a:srgbClr val="B08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9" autoAdjust="0"/>
    <p:restoredTop sz="94660"/>
  </p:normalViewPr>
  <p:slideViewPr>
    <p:cSldViewPr>
      <p:cViewPr varScale="1">
        <p:scale>
          <a:sx n="68" d="100"/>
          <a:sy n="68" d="100"/>
        </p:scale>
        <p:origin x="628" y="52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A0844-C266-46EC-A036-E1634F64C44A}" type="datetimeFigureOut">
              <a:rPr lang="en-US"/>
              <a:pPr/>
              <a:t>10/29/2017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088AA-226D-4237-A99F-5C4B97F43BA8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3136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08BCD-7B2F-4BCE-87AF-5D67EFFE4D17}" type="datetimeFigureOut">
              <a:rPr lang="en-US"/>
              <a:pPr/>
              <a:t>10/29/2017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A1353-EEA5-436B-AB14-1D84B195E66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67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347" y="770467"/>
            <a:ext cx="10779492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7" spc="-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339" y="4206876"/>
            <a:ext cx="9225798" cy="1645920"/>
          </a:xfrm>
        </p:spPr>
        <p:txBody>
          <a:bodyPr>
            <a:normAutofit/>
          </a:bodyPr>
          <a:lstStyle>
            <a:lvl1pPr marL="0" indent="0" algn="l">
              <a:buNone/>
              <a:defRPr sz="3199">
                <a:solidFill>
                  <a:schemeClr val="tx1"/>
                </a:solidFill>
                <a:latin typeface="+mj-lt"/>
              </a:defRPr>
            </a:lvl1pPr>
            <a:lvl2pPr marL="457063" indent="0" algn="ctr">
              <a:buNone/>
              <a:defRPr sz="27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1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7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1673" y="695325"/>
            <a:ext cx="262821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324" y="714376"/>
            <a:ext cx="7732286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18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914400"/>
            <a:ext cx="4190999" cy="38862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799" y="4953000"/>
            <a:ext cx="4201213" cy="990599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10/29/2017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180013" y="228600"/>
            <a:ext cx="6781800" cy="5715000"/>
          </a:xfrm>
          <a:prstGeom prst="round1Rect">
            <a:avLst>
              <a:gd name="adj" fmla="val 5636"/>
            </a:avLst>
          </a:prstGeom>
          <a:solidFill>
            <a:schemeClr val="bg2"/>
          </a:solidFill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004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248"/>
    </mc:Choice>
    <mc:Fallback xmlns="">
      <p:transition advClick="0" advTm="5248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7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347" y="767419"/>
            <a:ext cx="10777969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797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338" y="4204209"/>
            <a:ext cx="9223893" cy="1645920"/>
          </a:xfrm>
        </p:spPr>
        <p:txBody>
          <a:bodyPr anchor="t">
            <a:normAutofit/>
          </a:bodyPr>
          <a:lstStyle>
            <a:lvl1pPr marL="0" indent="0">
              <a:buNone/>
              <a:defRPr sz="3199">
                <a:solidFill>
                  <a:schemeClr val="tx1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29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480" y="1998134"/>
            <a:ext cx="4662226" cy="3767328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09764" y="1998134"/>
            <a:ext cx="4662226" cy="3767328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94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480" y="2040467"/>
            <a:ext cx="4662226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199" b="0" cap="all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480" y="2753084"/>
            <a:ext cx="4662226" cy="3200400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6043" y="2038435"/>
            <a:ext cx="4662226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199" b="0" cap="all" baseline="0">
                <a:latin typeface="+mj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6043" y="2750990"/>
            <a:ext cx="4662226" cy="3200400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4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9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8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18016" y="0"/>
            <a:ext cx="457080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59253" y="542282"/>
            <a:ext cx="3382399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999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801" y="762000"/>
            <a:ext cx="6094413" cy="4572000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3827" y="2511813"/>
            <a:ext cx="3397635" cy="3126987"/>
          </a:xfr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99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53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055" y="5418668"/>
            <a:ext cx="10777969" cy="613283"/>
          </a:xfrm>
        </p:spPr>
        <p:txBody>
          <a:bodyPr anchor="b">
            <a:normAutofit/>
          </a:bodyPr>
          <a:lstStyle>
            <a:lvl1pPr>
              <a:defRPr sz="3199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88825" cy="5330952"/>
          </a:xfrm>
          <a:solidFill>
            <a:schemeClr val="tx2"/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480" y="5909735"/>
            <a:ext cx="9226941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917-CE56-4645-8050-1555FA0B180B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24DA2-3CE4-45BB-9F6F-628A0CFBDB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7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A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053" y="499533"/>
            <a:ext cx="10769970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480" y="2011680"/>
            <a:ext cx="107509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622" y="6412447"/>
            <a:ext cx="411372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622" y="6554697"/>
            <a:ext cx="502789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1644" y="5876413"/>
            <a:ext cx="2925318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297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739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</p:sldLayoutIdLst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5398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3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347368" indent="-342797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3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548475" indent="-548475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999" i="1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822713" indent="-822713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096951" indent="-109695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1199640" indent="-22853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6pPr>
      <a:lvl7pPr marL="1399580" indent="-22853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7pPr>
      <a:lvl8pPr marL="1599520" indent="-22853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8pPr>
      <a:lvl9pPr marL="1799460" indent="-22853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98" y="762000"/>
            <a:ext cx="4190999" cy="3886200"/>
          </a:xfrm>
        </p:spPr>
        <p:txBody>
          <a:bodyPr>
            <a:normAutofit/>
          </a:bodyPr>
          <a:lstStyle/>
          <a:p>
            <a:r>
              <a:rPr lang="en-US" sz="5400" b="1" dirty="0" err="1">
                <a:latin typeface="+mn-lt"/>
                <a:ea typeface="Segoe UI Emoji" panose="020B0502040204020203" pitchFamily="34" charset="0"/>
              </a:rPr>
              <a:t>Tihar</a:t>
            </a:r>
            <a:r>
              <a:rPr lang="en-US" sz="5400" b="1" dirty="0">
                <a:latin typeface="+mn-lt"/>
              </a:rPr>
              <a:t> Celebration and Cultural Show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44DD0B0-DD91-4CBB-B46F-AE5A60688D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" b="1983"/>
          <a:stretch>
            <a:fillRect/>
          </a:stretch>
        </p:blipFill>
        <p:spPr>
          <a:xfrm>
            <a:off x="4366195" y="228598"/>
            <a:ext cx="7595617" cy="6400801"/>
          </a:xfrm>
        </p:spPr>
      </p:pic>
    </p:spTree>
    <p:extLst>
      <p:ext uri="{BB962C8B-B14F-4D97-AF65-F5344CB8AC3E}">
        <p14:creationId xmlns:p14="http://schemas.microsoft.com/office/powerpoint/2010/main" val="4080830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>
        <p15:prstTrans prst="curtains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E8D61-E66F-47B6-9E5F-A33F9D0B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3" y="499533"/>
            <a:ext cx="10769970" cy="165819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Bhai </a:t>
            </a:r>
            <a:r>
              <a:rPr lang="en-US" b="1" dirty="0" err="1">
                <a:solidFill>
                  <a:schemeClr val="bg1"/>
                </a:solidFill>
              </a:rPr>
              <a:t>Tika</a:t>
            </a:r>
            <a:r>
              <a:rPr lang="en-US" b="1" dirty="0">
                <a:solidFill>
                  <a:schemeClr val="bg1"/>
                </a:solidFill>
              </a:rPr>
              <a:t> (Day 5)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4" y="1828800"/>
            <a:ext cx="6561138" cy="461466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59462B-EAE9-43B9-BB27-CB26D5B9B1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1752600"/>
            <a:ext cx="3657600" cy="4690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774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8815-4FAF-4955-A6B7-7CED65CE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Quiz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05C5C-9BAA-45E5-BAF6-0B0A58DFF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480" y="1998134"/>
            <a:ext cx="10904332" cy="376732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What is the capital city of Nepal ? </a:t>
            </a:r>
          </a:p>
        </p:txBody>
      </p:sp>
    </p:spTree>
    <p:extLst>
      <p:ext uri="{BB962C8B-B14F-4D97-AF65-F5344CB8AC3E}">
        <p14:creationId xmlns:p14="http://schemas.microsoft.com/office/powerpoint/2010/main" val="840861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29F8-8E37-4CA4-88D3-42088B897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3" y="499533"/>
            <a:ext cx="10769970" cy="948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Answer: Kathmandu</a:t>
            </a:r>
          </a:p>
        </p:txBody>
      </p:sp>
      <p:pic>
        <p:nvPicPr>
          <p:cNvPr id="6" name="Content Placeholder 5" descr="A group of people in front of a building&#10;&#10;Description generated with very high confidence">
            <a:extLst>
              <a:ext uri="{FF2B5EF4-FFF2-40B4-BE49-F238E27FC236}">
                <a16:creationId xmlns:a16="http://schemas.microsoft.com/office/drawing/2014/main" id="{9A1294C0-951A-4A0D-A132-CC27227A91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676400"/>
            <a:ext cx="7848334" cy="4890946"/>
          </a:xfrm>
        </p:spPr>
      </p:pic>
    </p:spTree>
    <p:extLst>
      <p:ext uri="{BB962C8B-B14F-4D97-AF65-F5344CB8AC3E}">
        <p14:creationId xmlns:p14="http://schemas.microsoft.com/office/powerpoint/2010/main" val="86200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2157"/>
            <a:ext cx="12188824" cy="6920157"/>
          </a:xfrm>
        </p:spPr>
      </p:pic>
    </p:spTree>
    <p:extLst>
      <p:ext uri="{BB962C8B-B14F-4D97-AF65-F5344CB8AC3E}">
        <p14:creationId xmlns:p14="http://schemas.microsoft.com/office/powerpoint/2010/main" val="672672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4C94-2672-4F50-AEAF-85AC8A168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Poetry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BDCBD-077F-487C-8AD4-7D8EDFA08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480" y="1998134"/>
            <a:ext cx="10294732" cy="3767328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 Promise, Broken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chemeClr val="bg1"/>
                </a:solidFill>
              </a:rPr>
              <a:t>Shiva Bhusal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6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DAC79-F6EA-4D0B-95BD-AAA3FA24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Poetry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38E31-E54E-4E39-9AD8-A44703CCD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480" y="1998134"/>
            <a:ext cx="11056732" cy="440266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 father to his new-born daughter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Shiva Bhusal </a:t>
            </a:r>
          </a:p>
        </p:txBody>
      </p:sp>
    </p:spTree>
    <p:extLst>
      <p:ext uri="{BB962C8B-B14F-4D97-AF65-F5344CB8AC3E}">
        <p14:creationId xmlns:p14="http://schemas.microsoft.com/office/powerpoint/2010/main" val="4259209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9AD55-9115-420A-B955-EAD4869C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Dance Performance: Nepalese Boys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C7652-884D-497F-93CA-25E75CEC4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Gaurav </a:t>
            </a:r>
            <a:r>
              <a:rPr lang="en-US" sz="2800" b="1" dirty="0" err="1">
                <a:solidFill>
                  <a:schemeClr val="bg1"/>
                </a:solidFill>
              </a:rPr>
              <a:t>Sitaula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Gokul </a:t>
            </a:r>
            <a:r>
              <a:rPr lang="en-US" sz="2800" b="1" dirty="0" err="1">
                <a:solidFill>
                  <a:schemeClr val="bg1"/>
                </a:solidFill>
              </a:rPr>
              <a:t>Dhakal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Manoj Baniya</a:t>
            </a:r>
          </a:p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Prabin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Dulal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Pradip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Kandel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Sagar</a:t>
            </a:r>
            <a:r>
              <a:rPr lang="en-US" sz="2800" b="1" dirty="0">
                <a:solidFill>
                  <a:schemeClr val="bg1"/>
                </a:solidFill>
              </a:rPr>
              <a:t> Sharma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Choreographer: </a:t>
            </a:r>
            <a:r>
              <a:rPr lang="en-US" sz="2800" b="1" dirty="0" err="1">
                <a:solidFill>
                  <a:schemeClr val="bg1"/>
                </a:solidFill>
              </a:rPr>
              <a:t>Yubaraj</a:t>
            </a:r>
            <a:r>
              <a:rPr lang="en-US" sz="2800" b="1" dirty="0">
                <a:solidFill>
                  <a:schemeClr val="bg1"/>
                </a:solidFill>
              </a:rPr>
              <a:t> Rana</a:t>
            </a:r>
          </a:p>
        </p:txBody>
      </p:sp>
    </p:spTree>
    <p:extLst>
      <p:ext uri="{BB962C8B-B14F-4D97-AF65-F5344CB8AC3E}">
        <p14:creationId xmlns:p14="http://schemas.microsoft.com/office/powerpoint/2010/main" val="825714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A0E79-DA61-47FB-977B-FFCB9D7C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Quiz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96C2C-5FF2-44BE-836C-E58A33B2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When is independence day celebrated in Nepal 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65873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95A9-0EF4-42FB-BEE9-646FA5C0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3F3B-20B7-45A5-AC3C-4EE7DCBBD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Nepal has never been colonized. So, there is no independence day. </a:t>
            </a:r>
          </a:p>
        </p:txBody>
      </p:sp>
    </p:spTree>
    <p:extLst>
      <p:ext uri="{BB962C8B-B14F-4D97-AF65-F5344CB8AC3E}">
        <p14:creationId xmlns:p14="http://schemas.microsoft.com/office/powerpoint/2010/main" val="3323996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FFCB3-6FEC-4CAD-B2FE-7A458F51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Dance Performance: Sri Lanka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E176-F4CE-45CD-AF52-716BF956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Madhu </a:t>
            </a:r>
            <a:r>
              <a:rPr lang="en-US" sz="3200" b="1" dirty="0" err="1">
                <a:solidFill>
                  <a:schemeClr val="bg1"/>
                </a:solidFill>
              </a:rPr>
              <a:t>Adhikari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380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6E17-15ED-4550-964F-E3CFEC8A71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Welcome Speech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97F6E-8906-4A5A-A1BC-083835D7E6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Manoj Baniya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President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Nepal Students’ Association</a:t>
            </a:r>
          </a:p>
        </p:txBody>
      </p:sp>
      <p:pic>
        <p:nvPicPr>
          <p:cNvPr id="6" name="Picture Placeholder 5" descr="A group of people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8A36106B-7244-4FE3-80FE-E8EDAFD31E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4" r="10444"/>
          <a:stretch>
            <a:fillRect/>
          </a:stretch>
        </p:blipFill>
        <p:spPr>
          <a:xfrm>
            <a:off x="4722812" y="228600"/>
            <a:ext cx="7259503" cy="6392968"/>
          </a:xfrm>
        </p:spPr>
      </p:pic>
    </p:spTree>
    <p:extLst>
      <p:ext uri="{BB962C8B-B14F-4D97-AF65-F5344CB8AC3E}">
        <p14:creationId xmlns:p14="http://schemas.microsoft.com/office/powerpoint/2010/main" val="33685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248"/>
    </mc:Choice>
    <mc:Fallback xmlns="">
      <p:transition advClick="0" advTm="524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6D40-FC74-451F-AD99-F4B529C4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Quiz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FE5AD-CC24-47A6-9047-2A96AD06D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11680"/>
            <a:ext cx="12038012" cy="376618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Which is the tallest mountain on Earth ? </a:t>
            </a:r>
          </a:p>
        </p:txBody>
      </p:sp>
    </p:spTree>
    <p:extLst>
      <p:ext uri="{BB962C8B-B14F-4D97-AF65-F5344CB8AC3E}">
        <p14:creationId xmlns:p14="http://schemas.microsoft.com/office/powerpoint/2010/main" val="3298951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B9F9-60CE-4D4D-9FC7-282FDBE1A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3" y="499533"/>
            <a:ext cx="10769970" cy="117686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Answer: Mt. Everest or Sagarmatha</a:t>
            </a:r>
          </a:p>
        </p:txBody>
      </p:sp>
      <p:pic>
        <p:nvPicPr>
          <p:cNvPr id="5" name="Content Placeholder 4" descr="A snow covered mountain&#10;&#10;Description generated with very high confidence">
            <a:extLst>
              <a:ext uri="{FF2B5EF4-FFF2-40B4-BE49-F238E27FC236}">
                <a16:creationId xmlns:a16="http://schemas.microsoft.com/office/drawing/2014/main" id="{D8D6FC65-4390-40E8-BDB7-643CA2F34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1676400"/>
            <a:ext cx="7391400" cy="4923528"/>
          </a:xfrm>
        </p:spPr>
      </p:pic>
    </p:spTree>
    <p:extLst>
      <p:ext uri="{BB962C8B-B14F-4D97-AF65-F5344CB8AC3E}">
        <p14:creationId xmlns:p14="http://schemas.microsoft.com/office/powerpoint/2010/main" val="2902937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</a:t>
            </a:r>
            <a:r>
              <a:rPr lang="en-US" dirty="0" err="1"/>
              <a:t>nepali</a:t>
            </a:r>
            <a:r>
              <a:rPr lang="en-US" dirty="0"/>
              <a:t> theme photo here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566"/>
            <a:ext cx="12188825" cy="6938566"/>
          </a:xfrm>
        </p:spPr>
      </p:pic>
    </p:spTree>
    <p:extLst>
      <p:ext uri="{BB962C8B-B14F-4D97-AF65-F5344CB8AC3E}">
        <p14:creationId xmlns:p14="http://schemas.microsoft.com/office/powerpoint/2010/main" val="2004014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563562"/>
            <a:ext cx="9601200" cy="7318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Sherpa: People from the Mountain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4F473F-A7A3-4FE3-AEA1-F90A173E2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50" y="1219200"/>
            <a:ext cx="9938725" cy="5595135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7C8A-55F4-4A50-A189-41D2A1D6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Magar: People from the Hills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244D5A-A81D-4A67-A6B5-B62B298CC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82" y="1828800"/>
            <a:ext cx="9160512" cy="4857997"/>
          </a:xfrm>
        </p:spPr>
      </p:pic>
    </p:spTree>
    <p:extLst>
      <p:ext uri="{BB962C8B-B14F-4D97-AF65-F5344CB8AC3E}">
        <p14:creationId xmlns:p14="http://schemas.microsoft.com/office/powerpoint/2010/main" val="1872178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C668-7213-4061-A1E6-C31E4A17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Tamang</a:t>
            </a:r>
            <a:r>
              <a:rPr lang="en-US" b="1" dirty="0">
                <a:solidFill>
                  <a:schemeClr val="bg1"/>
                </a:solidFill>
              </a:rPr>
              <a:t>: People from the Upper Hills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9F1AC8-1E27-4E43-BB3C-0C15DF6A7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2011363"/>
            <a:ext cx="8153399" cy="4766072"/>
          </a:xfrm>
        </p:spPr>
      </p:pic>
    </p:spTree>
    <p:extLst>
      <p:ext uri="{BB962C8B-B14F-4D97-AF65-F5344CB8AC3E}">
        <p14:creationId xmlns:p14="http://schemas.microsoft.com/office/powerpoint/2010/main" val="4269598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98EEA-D3E2-46D8-B090-2D378907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Tharu</a:t>
            </a:r>
            <a:r>
              <a:rPr lang="en-US" b="1" dirty="0">
                <a:solidFill>
                  <a:schemeClr val="bg1"/>
                </a:solidFill>
              </a:rPr>
              <a:t>: People from </a:t>
            </a:r>
            <a:r>
              <a:rPr lang="en-US" b="1" dirty="0" err="1">
                <a:solidFill>
                  <a:schemeClr val="bg1"/>
                </a:solidFill>
              </a:rPr>
              <a:t>Terai</a:t>
            </a:r>
            <a:r>
              <a:rPr lang="en-US" b="1" dirty="0">
                <a:solidFill>
                  <a:schemeClr val="bg1"/>
                </a:solidFill>
              </a:rPr>
              <a:t>(Plains)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B56920-E208-493A-B908-6EF2994D4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51" y="1676400"/>
            <a:ext cx="9424974" cy="4943811"/>
          </a:xfrm>
        </p:spPr>
      </p:pic>
    </p:spTree>
    <p:extLst>
      <p:ext uri="{BB962C8B-B14F-4D97-AF65-F5344CB8AC3E}">
        <p14:creationId xmlns:p14="http://schemas.microsoft.com/office/powerpoint/2010/main" val="3836149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914400"/>
            <a:ext cx="9372600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Newar</a:t>
            </a:r>
            <a:r>
              <a:rPr lang="en-US" b="1" dirty="0">
                <a:solidFill>
                  <a:schemeClr val="bg1"/>
                </a:solidFill>
              </a:rPr>
              <a:t>: People from Kathmandu Valley</a:t>
            </a:r>
          </a:p>
        </p:txBody>
      </p:sp>
      <p:pic>
        <p:nvPicPr>
          <p:cNvPr id="7" name="Content Placeholder 6" descr="newar2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1812" y="2282515"/>
            <a:ext cx="5488580" cy="3199430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2282515"/>
            <a:ext cx="5348288" cy="3199431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563562"/>
            <a:ext cx="9601200" cy="6556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Gurung: People from the Hills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2AC7339-2137-4E00-9B0C-267AE72A24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232452"/>
            <a:ext cx="10210800" cy="5326083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618835-DFC0-4138-820F-17B0135FFD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563562"/>
            <a:ext cx="9601200" cy="80803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National Dress of Nepal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371600"/>
            <a:ext cx="8382000" cy="5173347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CD0278-D139-4B97-95E7-A3FC51A29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838200"/>
            <a:ext cx="9382171" cy="4940300"/>
          </a:xfrm>
        </p:spPr>
      </p:pic>
    </p:spTree>
    <p:extLst>
      <p:ext uri="{BB962C8B-B14F-4D97-AF65-F5344CB8AC3E}">
        <p14:creationId xmlns:p14="http://schemas.microsoft.com/office/powerpoint/2010/main" val="3117505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FB91B-0400-492F-898D-BF42AF70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Quiz 4: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56B18-6BEF-47C7-AA85-CAB02699FE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480" y="1998134"/>
            <a:ext cx="11818732" cy="3767328"/>
          </a:xfrm>
        </p:spPr>
        <p:txBody>
          <a:bodyPr>
            <a:normAutofit/>
          </a:bodyPr>
          <a:lstStyle/>
          <a:p>
            <a:pPr lvl="8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Which country lies to the South of Nepal ? </a:t>
            </a:r>
          </a:p>
        </p:txBody>
      </p:sp>
    </p:spTree>
    <p:extLst>
      <p:ext uri="{BB962C8B-B14F-4D97-AF65-F5344CB8AC3E}">
        <p14:creationId xmlns:p14="http://schemas.microsoft.com/office/powerpoint/2010/main" val="2896742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65B9-2C5C-4A23-8C4B-669EF250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3" y="499533"/>
            <a:ext cx="10769970" cy="8720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Answer: India </a:t>
            </a:r>
          </a:p>
        </p:txBody>
      </p:sp>
      <p:pic>
        <p:nvPicPr>
          <p:cNvPr id="6" name="Content Placeholder 5" descr="A close up of a map&#10;&#10;Description generated with high confidence">
            <a:extLst>
              <a:ext uri="{FF2B5EF4-FFF2-40B4-BE49-F238E27FC236}">
                <a16:creationId xmlns:a16="http://schemas.microsoft.com/office/drawing/2014/main" id="{D0FC09BC-A19E-43E2-8B3D-7717EF65FF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308864"/>
            <a:ext cx="7430076" cy="5244336"/>
          </a:xfrm>
        </p:spPr>
      </p:pic>
    </p:spTree>
    <p:extLst>
      <p:ext uri="{BB962C8B-B14F-4D97-AF65-F5344CB8AC3E}">
        <p14:creationId xmlns:p14="http://schemas.microsoft.com/office/powerpoint/2010/main" val="3667375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AC7C-5D2F-403A-9947-4F5DAF5D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Dance Performance: India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4F51B-DDE8-4630-A8C0-8DE0C8C9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Nitin </a:t>
            </a:r>
            <a:r>
              <a:rPr lang="en-US" sz="3200" b="1" dirty="0" err="1">
                <a:solidFill>
                  <a:schemeClr val="bg1"/>
                </a:solidFill>
              </a:rPr>
              <a:t>Odedara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Dance Performance: University of Toledo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Sushmita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8328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A53-6569-40CA-AACB-F7F01D38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Quiz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8B2C8-15AA-43EB-A1BC-0736A1585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Who is known as the light of Asia ? </a:t>
            </a:r>
          </a:p>
        </p:txBody>
      </p:sp>
    </p:spTree>
    <p:extLst>
      <p:ext uri="{BB962C8B-B14F-4D97-AF65-F5344CB8AC3E}">
        <p14:creationId xmlns:p14="http://schemas.microsoft.com/office/powerpoint/2010/main" val="490761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C358-8E5D-4E23-BD25-6B37C58D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Answer: Gautam Buddha </a:t>
            </a:r>
          </a:p>
        </p:txBody>
      </p:sp>
      <p:pic>
        <p:nvPicPr>
          <p:cNvPr id="5" name="Content Placeholder 4" descr="A picture containing tree, table, person&#10;&#10;Description generated with very high confidence">
            <a:extLst>
              <a:ext uri="{FF2B5EF4-FFF2-40B4-BE49-F238E27FC236}">
                <a16:creationId xmlns:a16="http://schemas.microsoft.com/office/drawing/2014/main" id="{80D216C4-A781-4F89-BD89-8D56EFFAF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38" y="1905000"/>
            <a:ext cx="7239000" cy="4543864"/>
          </a:xfrm>
        </p:spPr>
      </p:pic>
    </p:spTree>
    <p:extLst>
      <p:ext uri="{BB962C8B-B14F-4D97-AF65-F5344CB8AC3E}">
        <p14:creationId xmlns:p14="http://schemas.microsoft.com/office/powerpoint/2010/main" val="2899636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D5737-B947-4D31-B587-B364A2D1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Nepalese Song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F7ADD-E1C2-487D-A848-F7B704EBE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Kumud</a:t>
            </a:r>
            <a:r>
              <a:rPr lang="en-US" sz="3200" b="1" dirty="0">
                <a:solidFill>
                  <a:schemeClr val="bg1"/>
                </a:solidFill>
              </a:rPr>
              <a:t> Joshi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Sudhan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Pachhain</a:t>
            </a:r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Song Title: “</a:t>
            </a:r>
            <a:r>
              <a:rPr lang="en-US" sz="3200" b="1" dirty="0" err="1">
                <a:solidFill>
                  <a:schemeClr val="bg1"/>
                </a:solidFill>
              </a:rPr>
              <a:t>Jaha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Chhan</a:t>
            </a:r>
            <a:r>
              <a:rPr lang="en-US" sz="3200" b="1" dirty="0">
                <a:solidFill>
                  <a:schemeClr val="bg1"/>
                </a:solidFill>
              </a:rPr>
              <a:t> Buddha Ka </a:t>
            </a:r>
            <a:r>
              <a:rPr lang="en-US" sz="3200" b="1" dirty="0" err="1">
                <a:solidFill>
                  <a:schemeClr val="bg1"/>
                </a:solidFill>
              </a:rPr>
              <a:t>Aankha</a:t>
            </a:r>
            <a:r>
              <a:rPr lang="en-US" sz="3200" b="1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7339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stupa, place of worship, building, colorful&#10;&#10;Description generated with very high confidence">
            <a:extLst>
              <a:ext uri="{FF2B5EF4-FFF2-40B4-BE49-F238E27FC236}">
                <a16:creationId xmlns:a16="http://schemas.microsoft.com/office/drawing/2014/main" id="{501BB211-E0DA-49B8-8B23-B2EEBDB5F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28600"/>
            <a:ext cx="9601200" cy="6372796"/>
          </a:xfrm>
        </p:spPr>
      </p:pic>
    </p:spTree>
    <p:extLst>
      <p:ext uri="{BB962C8B-B14F-4D97-AF65-F5344CB8AC3E}">
        <p14:creationId xmlns:p14="http://schemas.microsoft.com/office/powerpoint/2010/main" val="3518900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arge red building&#10;&#10;Description generated with very high confidence">
            <a:extLst>
              <a:ext uri="{FF2B5EF4-FFF2-40B4-BE49-F238E27FC236}">
                <a16:creationId xmlns:a16="http://schemas.microsoft.com/office/drawing/2014/main" id="{4837403E-4051-4364-8D02-9EA53AC09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381000"/>
            <a:ext cx="9141664" cy="6059113"/>
          </a:xfrm>
        </p:spPr>
      </p:pic>
    </p:spTree>
    <p:extLst>
      <p:ext uri="{BB962C8B-B14F-4D97-AF65-F5344CB8AC3E}">
        <p14:creationId xmlns:p14="http://schemas.microsoft.com/office/powerpoint/2010/main" val="390936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lothing&#10;&#10;Description generated with high confidence">
            <a:extLst>
              <a:ext uri="{FF2B5EF4-FFF2-40B4-BE49-F238E27FC236}">
                <a16:creationId xmlns:a16="http://schemas.microsoft.com/office/drawing/2014/main" id="{D85C4DCB-91D7-42AD-9BC0-1FFA6C507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52400"/>
            <a:ext cx="11368528" cy="6394797"/>
          </a:xfrm>
        </p:spPr>
      </p:pic>
    </p:spTree>
    <p:extLst>
      <p:ext uri="{BB962C8B-B14F-4D97-AF65-F5344CB8AC3E}">
        <p14:creationId xmlns:p14="http://schemas.microsoft.com/office/powerpoint/2010/main" val="1885998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1E8810F-A5B4-416F-9167-F1309975A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228600"/>
            <a:ext cx="5241509" cy="6406517"/>
          </a:xfrm>
        </p:spPr>
      </p:pic>
    </p:spTree>
    <p:extLst>
      <p:ext uri="{BB962C8B-B14F-4D97-AF65-F5344CB8AC3E}">
        <p14:creationId xmlns:p14="http://schemas.microsoft.com/office/powerpoint/2010/main" val="2817943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n aerial view of a building&#10;&#10;Description generated with very high confidence">
            <a:extLst>
              <a:ext uri="{FF2B5EF4-FFF2-40B4-BE49-F238E27FC236}">
                <a16:creationId xmlns:a16="http://schemas.microsoft.com/office/drawing/2014/main" id="{8722CC4B-DF34-43EF-9315-AE8210BED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381000"/>
            <a:ext cx="10712574" cy="5943600"/>
          </a:xfrm>
        </p:spPr>
      </p:pic>
    </p:spTree>
    <p:extLst>
      <p:ext uri="{BB962C8B-B14F-4D97-AF65-F5344CB8AC3E}">
        <p14:creationId xmlns:p14="http://schemas.microsoft.com/office/powerpoint/2010/main" val="1834424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tree&#10;&#10;Description generated with very high confidence">
            <a:extLst>
              <a:ext uri="{FF2B5EF4-FFF2-40B4-BE49-F238E27FC236}">
                <a16:creationId xmlns:a16="http://schemas.microsoft.com/office/drawing/2014/main" id="{D2B0D1DD-3323-42BF-A5E0-23BAF59D1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228600"/>
            <a:ext cx="10245248" cy="6403280"/>
          </a:xfrm>
        </p:spPr>
      </p:pic>
    </p:spTree>
    <p:extLst>
      <p:ext uri="{BB962C8B-B14F-4D97-AF65-F5344CB8AC3E}">
        <p14:creationId xmlns:p14="http://schemas.microsoft.com/office/powerpoint/2010/main" val="3218657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Dance Performance: Nepalese Girls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Jyotshana</a:t>
            </a:r>
            <a:r>
              <a:rPr lang="en-US" sz="3200" b="1" dirty="0">
                <a:solidFill>
                  <a:schemeClr val="bg1"/>
                </a:solidFill>
              </a:rPr>
              <a:t> Gautam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Rajani</a:t>
            </a:r>
            <a:r>
              <a:rPr lang="en-US" sz="3200" b="1" dirty="0">
                <a:solidFill>
                  <a:schemeClr val="bg1"/>
                </a:solidFill>
              </a:rPr>
              <a:t> Shrestha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Rakshya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Khatiwada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Silwal</a:t>
            </a:r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Rita </a:t>
            </a:r>
            <a:r>
              <a:rPr lang="en-US" sz="3200" b="1" dirty="0" err="1">
                <a:solidFill>
                  <a:schemeClr val="bg1"/>
                </a:solidFill>
              </a:rPr>
              <a:t>Subba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259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1B62-76B3-4882-8D97-A224E40DB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6505E-29FC-49A4-A748-369523F0DC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5" y="-30802"/>
            <a:ext cx="12191499" cy="6888802"/>
          </a:xfrm>
        </p:spPr>
      </p:pic>
    </p:spTree>
    <p:extLst>
      <p:ext uri="{BB962C8B-B14F-4D97-AF65-F5344CB8AC3E}">
        <p14:creationId xmlns:p14="http://schemas.microsoft.com/office/powerpoint/2010/main" val="1547076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F297-733A-40D0-B234-FF5083CF4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16565"/>
            <a:ext cx="10769970" cy="1658198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Dausi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Bhailo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C760FE-410B-4D8F-93AB-7CB9C179F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38" y="1219200"/>
            <a:ext cx="9197718" cy="5459254"/>
          </a:xfrm>
        </p:spPr>
      </p:pic>
    </p:spTree>
    <p:extLst>
      <p:ext uri="{BB962C8B-B14F-4D97-AF65-F5344CB8AC3E}">
        <p14:creationId xmlns:p14="http://schemas.microsoft.com/office/powerpoint/2010/main" val="61714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</a:rPr>
              <a:t>Tihar</a:t>
            </a:r>
            <a:r>
              <a:rPr lang="en-US" sz="6000" b="1" dirty="0">
                <a:solidFill>
                  <a:schemeClr val="bg1"/>
                </a:solidFill>
              </a:rPr>
              <a:t> Festival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752600"/>
            <a:ext cx="8153400" cy="4798859"/>
          </a:xfrm>
        </p:spPr>
      </p:pic>
    </p:spTree>
    <p:extLst>
      <p:ext uri="{BB962C8B-B14F-4D97-AF65-F5344CB8AC3E}">
        <p14:creationId xmlns:p14="http://schemas.microsoft.com/office/powerpoint/2010/main" val="3309114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21F-A881-486B-B661-B3746A2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61" y="624973"/>
            <a:ext cx="9717541" cy="1499616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Kaag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Tihar</a:t>
            </a:r>
            <a:r>
              <a:rPr lang="en-US" b="1" dirty="0">
                <a:solidFill>
                  <a:schemeClr val="bg1"/>
                </a:solidFill>
              </a:rPr>
              <a:t> (Day 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61089C-40DF-4264-8F4B-137173C808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60" y="2250913"/>
            <a:ext cx="5058495" cy="3488919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E4173C-8D8B-43DC-A633-74015E4A68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2240368"/>
            <a:ext cx="4849185" cy="3490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6381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64D9-D8AC-4119-9CCC-175913C13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Kukur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Tihar</a:t>
            </a:r>
            <a:r>
              <a:rPr lang="en-US" b="1" dirty="0">
                <a:solidFill>
                  <a:schemeClr val="bg1"/>
                </a:solidFill>
              </a:rPr>
              <a:t> (Day 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CC1EF8-E050-4BD0-9E94-A7E4B3334E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28" y="2057702"/>
            <a:ext cx="5252073" cy="331184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A9FF48F-7796-4FC7-8C29-8F0F13B5DE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2056148"/>
            <a:ext cx="5431240" cy="3286058"/>
          </a:xfrm>
        </p:spPr>
      </p:pic>
    </p:spTree>
    <p:extLst>
      <p:ext uri="{BB962C8B-B14F-4D97-AF65-F5344CB8AC3E}">
        <p14:creationId xmlns:p14="http://schemas.microsoft.com/office/powerpoint/2010/main" val="355688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A36B-0D80-4CDF-B131-CB4DD7175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Gai </a:t>
            </a:r>
            <a:r>
              <a:rPr lang="en-US" b="1" dirty="0" err="1">
                <a:solidFill>
                  <a:schemeClr val="bg1"/>
                </a:solidFill>
              </a:rPr>
              <a:t>Tihar</a:t>
            </a:r>
            <a:r>
              <a:rPr lang="en-US" b="1" dirty="0">
                <a:solidFill>
                  <a:schemeClr val="bg1"/>
                </a:solidFill>
              </a:rPr>
              <a:t> and Laxmi Puja(Day 3)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5D3A98-FBFD-4514-866F-97FC8D4681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905000"/>
            <a:ext cx="5216312" cy="4249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DA7089-0412-40B9-9A20-77BCA84AA6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1905000"/>
            <a:ext cx="5288369" cy="4249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77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4BBA-4BD1-48C2-862E-07BE9D61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731" y="552218"/>
            <a:ext cx="9717541" cy="1499616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Mha</a:t>
            </a:r>
            <a:r>
              <a:rPr lang="en-US" b="1" dirty="0">
                <a:solidFill>
                  <a:schemeClr val="bg1"/>
                </a:solidFill>
              </a:rPr>
              <a:t> Puja(Day 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0196A3-D017-4A95-8A1A-4D5D879B32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1" y="2057400"/>
            <a:ext cx="5256796" cy="3764314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70D3A6-B314-468C-A47A-18D2C949D1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12" y="2047699"/>
            <a:ext cx="5105399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28619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D5487D36-20B9-4AF8-9845-4EE893DA08C1}"/>
    </a:ext>
  </a:extLst>
</a:theme>
</file>

<file path=ppt/theme/theme2.xml><?xml version="1.0" encoding="utf-8"?>
<a:theme xmlns:a="http://schemas.openxmlformats.org/drawingml/2006/main" name="Office Theme">
  <a:themeElements>
    <a:clrScheme name="EcoLiving">
      <a:dk1>
        <a:srgbClr val="404040"/>
      </a:dk1>
      <a:lt1>
        <a:sysClr val="window" lastClr="FFFFFF"/>
      </a:lt1>
      <a:dk2>
        <a:srgbClr val="000000"/>
      </a:dk2>
      <a:lt2>
        <a:srgbClr val="F5EECF"/>
      </a:lt2>
      <a:accent1>
        <a:srgbClr val="488E4A"/>
      </a:accent1>
      <a:accent2>
        <a:srgbClr val="6595BC"/>
      </a:accent2>
      <a:accent3>
        <a:srgbClr val="CB6933"/>
      </a:accent3>
      <a:accent4>
        <a:srgbClr val="D4BC49"/>
      </a:accent4>
      <a:accent5>
        <a:srgbClr val="8F5C31"/>
      </a:accent5>
      <a:accent6>
        <a:srgbClr val="6E7588"/>
      </a:accent6>
      <a:hlink>
        <a:srgbClr val="B1754C"/>
      </a:hlink>
      <a:folHlink>
        <a:srgbClr val="6595BC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coLiving_16x9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41275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9999" dist="23000" dir="5400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dir="540000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coLiving">
      <a:dk1>
        <a:srgbClr val="404040"/>
      </a:dk1>
      <a:lt1>
        <a:sysClr val="window" lastClr="FFFFFF"/>
      </a:lt1>
      <a:dk2>
        <a:srgbClr val="000000"/>
      </a:dk2>
      <a:lt2>
        <a:srgbClr val="F5EECF"/>
      </a:lt2>
      <a:accent1>
        <a:srgbClr val="488E4A"/>
      </a:accent1>
      <a:accent2>
        <a:srgbClr val="6595BC"/>
      </a:accent2>
      <a:accent3>
        <a:srgbClr val="CB6933"/>
      </a:accent3>
      <a:accent4>
        <a:srgbClr val="D4BC49"/>
      </a:accent4>
      <a:accent5>
        <a:srgbClr val="8F5C31"/>
      </a:accent5>
      <a:accent6>
        <a:srgbClr val="6E7588"/>
      </a:accent6>
      <a:hlink>
        <a:srgbClr val="B1754C"/>
      </a:hlink>
      <a:folHlink>
        <a:srgbClr val="6595BC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coLiving_16x9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41275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9999" dist="23000" dir="5400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dir="540000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DEFF986-5B24-4FFE-8015-C92B2DCBC2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0</TotalTime>
  <Words>273</Words>
  <Application>Microsoft Office PowerPoint</Application>
  <PresentationFormat>Custom</PresentationFormat>
  <Paragraphs>70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 Light</vt:lpstr>
      <vt:lpstr>Cambria</vt:lpstr>
      <vt:lpstr>Segoe UI Emoji</vt:lpstr>
      <vt:lpstr>Metropolitan</vt:lpstr>
      <vt:lpstr>Tihar Celebration and Cultural Show </vt:lpstr>
      <vt:lpstr>Welcome Speech </vt:lpstr>
      <vt:lpstr>PowerPoint Presentation</vt:lpstr>
      <vt:lpstr>PowerPoint Presentation</vt:lpstr>
      <vt:lpstr>Tihar Festival</vt:lpstr>
      <vt:lpstr>Kaag Tihar (Day 1)</vt:lpstr>
      <vt:lpstr>Kukur Tihar (Day 2)</vt:lpstr>
      <vt:lpstr>Gai Tihar and Laxmi Puja(Day 3)</vt:lpstr>
      <vt:lpstr>Mha Puja(Day 4)</vt:lpstr>
      <vt:lpstr>Bhai Tika (Day 5)</vt:lpstr>
      <vt:lpstr>Quiz 1 </vt:lpstr>
      <vt:lpstr>Answer: Kathmandu</vt:lpstr>
      <vt:lpstr>PowerPoint Presentation</vt:lpstr>
      <vt:lpstr>Poetry </vt:lpstr>
      <vt:lpstr>Poetry</vt:lpstr>
      <vt:lpstr>Dance Performance: Nepalese Boys </vt:lpstr>
      <vt:lpstr>Quiz 2</vt:lpstr>
      <vt:lpstr>Answer</vt:lpstr>
      <vt:lpstr>Dance Performance: Sri Lanka</vt:lpstr>
      <vt:lpstr>Quiz 3</vt:lpstr>
      <vt:lpstr>Answer: Mt. Everest or Sagarmatha</vt:lpstr>
      <vt:lpstr>Add a nepali theme photo here</vt:lpstr>
      <vt:lpstr>Sherpa: People from the Mountain</vt:lpstr>
      <vt:lpstr>Magar: People from the Hills</vt:lpstr>
      <vt:lpstr>Tamang: People from the Upper Hills</vt:lpstr>
      <vt:lpstr>Tharu: People from Terai(Plains)</vt:lpstr>
      <vt:lpstr>Newar: People from Kathmandu Valley</vt:lpstr>
      <vt:lpstr>Gurung: People from the Hills</vt:lpstr>
      <vt:lpstr>National Dress of Nepal</vt:lpstr>
      <vt:lpstr>Quiz 4:</vt:lpstr>
      <vt:lpstr>Answer: India </vt:lpstr>
      <vt:lpstr>Dance Performance: India</vt:lpstr>
      <vt:lpstr>Dance Performance: University of Toledo</vt:lpstr>
      <vt:lpstr>Quiz 5</vt:lpstr>
      <vt:lpstr>Answer: Gautam Buddha </vt:lpstr>
      <vt:lpstr>Nepalese Song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Dance Performance: Nepalese Girls </vt:lpstr>
      <vt:lpstr>PowerPoint Presentation</vt:lpstr>
      <vt:lpstr>Dausi Bhailo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2017-04-07T16:17:55Z</dcterms:created>
  <dcterms:modified xsi:type="dcterms:W3CDTF">2017-10-29T18:34:04Z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TC028010969991</vt:lpwstr>
  </property>
</Properties>
</file>